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65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4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5FE3DC2B-E9A9-4C06-A8B2-A62DF124C099}"/>
    <pc:docChg chg="delSld">
      <pc:chgData name="Charles Seager" userId="b6090891032109d0" providerId="LiveId" clId="{5FE3DC2B-E9A9-4C06-A8B2-A62DF124C099}" dt="2023-10-17T23:02:31.753" v="20" actId="47"/>
      <pc:docMkLst>
        <pc:docMk/>
      </pc:docMkLst>
      <pc:sldChg chg="del">
        <pc:chgData name="Charles Seager" userId="b6090891032109d0" providerId="LiveId" clId="{5FE3DC2B-E9A9-4C06-A8B2-A62DF124C099}" dt="2023-10-17T23:02:31.753" v="20" actId="47"/>
        <pc:sldMkLst>
          <pc:docMk/>
          <pc:sldMk cId="3701888287" sldId="314"/>
        </pc:sldMkLst>
      </pc:sldChg>
      <pc:sldChg chg="del">
        <pc:chgData name="Charles Seager" userId="b6090891032109d0" providerId="LiveId" clId="{5FE3DC2B-E9A9-4C06-A8B2-A62DF124C099}" dt="2023-10-17T23:02:31.315" v="19" actId="47"/>
        <pc:sldMkLst>
          <pc:docMk/>
          <pc:sldMk cId="4050093594" sldId="315"/>
        </pc:sldMkLst>
      </pc:sldChg>
      <pc:sldChg chg="del">
        <pc:chgData name="Charles Seager" userId="b6090891032109d0" providerId="LiveId" clId="{5FE3DC2B-E9A9-4C06-A8B2-A62DF124C099}" dt="2023-10-17T23:02:30.628" v="18" actId="47"/>
        <pc:sldMkLst>
          <pc:docMk/>
          <pc:sldMk cId="721644578" sldId="316"/>
        </pc:sldMkLst>
      </pc:sldChg>
      <pc:sldChg chg="del">
        <pc:chgData name="Charles Seager" userId="b6090891032109d0" providerId="LiveId" clId="{5FE3DC2B-E9A9-4C06-A8B2-A62DF124C099}" dt="2023-10-17T23:02:30.219" v="17" actId="47"/>
        <pc:sldMkLst>
          <pc:docMk/>
          <pc:sldMk cId="3908617202" sldId="317"/>
        </pc:sldMkLst>
      </pc:sldChg>
      <pc:sldChg chg="del">
        <pc:chgData name="Charles Seager" userId="b6090891032109d0" providerId="LiveId" clId="{5FE3DC2B-E9A9-4C06-A8B2-A62DF124C099}" dt="2023-10-17T23:02:29.942" v="16" actId="47"/>
        <pc:sldMkLst>
          <pc:docMk/>
          <pc:sldMk cId="2776165920" sldId="318"/>
        </pc:sldMkLst>
      </pc:sldChg>
      <pc:sldChg chg="del">
        <pc:chgData name="Charles Seager" userId="b6090891032109d0" providerId="LiveId" clId="{5FE3DC2B-E9A9-4C06-A8B2-A62DF124C099}" dt="2023-10-17T23:02:29.703" v="15" actId="47"/>
        <pc:sldMkLst>
          <pc:docMk/>
          <pc:sldMk cId="3013404545" sldId="319"/>
        </pc:sldMkLst>
      </pc:sldChg>
      <pc:sldChg chg="del">
        <pc:chgData name="Charles Seager" userId="b6090891032109d0" providerId="LiveId" clId="{5FE3DC2B-E9A9-4C06-A8B2-A62DF124C099}" dt="2023-10-17T23:02:29.443" v="14" actId="47"/>
        <pc:sldMkLst>
          <pc:docMk/>
          <pc:sldMk cId="265852134" sldId="320"/>
        </pc:sldMkLst>
      </pc:sldChg>
      <pc:sldChg chg="del">
        <pc:chgData name="Charles Seager" userId="b6090891032109d0" providerId="LiveId" clId="{5FE3DC2B-E9A9-4C06-A8B2-A62DF124C099}" dt="2023-10-17T23:02:29.207" v="13" actId="47"/>
        <pc:sldMkLst>
          <pc:docMk/>
          <pc:sldMk cId="3741930484" sldId="321"/>
        </pc:sldMkLst>
      </pc:sldChg>
      <pc:sldChg chg="del">
        <pc:chgData name="Charles Seager" userId="b6090891032109d0" providerId="LiveId" clId="{5FE3DC2B-E9A9-4C06-A8B2-A62DF124C099}" dt="2023-10-17T23:02:28.935" v="12" actId="47"/>
        <pc:sldMkLst>
          <pc:docMk/>
          <pc:sldMk cId="547817988" sldId="322"/>
        </pc:sldMkLst>
      </pc:sldChg>
      <pc:sldChg chg="del">
        <pc:chgData name="Charles Seager" userId="b6090891032109d0" providerId="LiveId" clId="{5FE3DC2B-E9A9-4C06-A8B2-A62DF124C099}" dt="2023-10-17T23:02:28.677" v="11" actId="47"/>
        <pc:sldMkLst>
          <pc:docMk/>
          <pc:sldMk cId="2804597546" sldId="323"/>
        </pc:sldMkLst>
      </pc:sldChg>
      <pc:sldChg chg="del">
        <pc:chgData name="Charles Seager" userId="b6090891032109d0" providerId="LiveId" clId="{5FE3DC2B-E9A9-4C06-A8B2-A62DF124C099}" dt="2023-10-17T23:02:28.424" v="10" actId="47"/>
        <pc:sldMkLst>
          <pc:docMk/>
          <pc:sldMk cId="4110867497" sldId="324"/>
        </pc:sldMkLst>
      </pc:sldChg>
      <pc:sldChg chg="del">
        <pc:chgData name="Charles Seager" userId="b6090891032109d0" providerId="LiveId" clId="{5FE3DC2B-E9A9-4C06-A8B2-A62DF124C099}" dt="2023-10-17T23:02:28.159" v="9" actId="47"/>
        <pc:sldMkLst>
          <pc:docMk/>
          <pc:sldMk cId="2131349206" sldId="325"/>
        </pc:sldMkLst>
      </pc:sldChg>
      <pc:sldChg chg="del">
        <pc:chgData name="Charles Seager" userId="b6090891032109d0" providerId="LiveId" clId="{5FE3DC2B-E9A9-4C06-A8B2-A62DF124C099}" dt="2023-10-17T23:02:27.901" v="8" actId="47"/>
        <pc:sldMkLst>
          <pc:docMk/>
          <pc:sldMk cId="3119092285" sldId="326"/>
        </pc:sldMkLst>
      </pc:sldChg>
      <pc:sldChg chg="del">
        <pc:chgData name="Charles Seager" userId="b6090891032109d0" providerId="LiveId" clId="{5FE3DC2B-E9A9-4C06-A8B2-A62DF124C099}" dt="2023-10-17T23:02:27.634" v="7" actId="47"/>
        <pc:sldMkLst>
          <pc:docMk/>
          <pc:sldMk cId="2504695373" sldId="327"/>
        </pc:sldMkLst>
      </pc:sldChg>
      <pc:sldChg chg="del">
        <pc:chgData name="Charles Seager" userId="b6090891032109d0" providerId="LiveId" clId="{5FE3DC2B-E9A9-4C06-A8B2-A62DF124C099}" dt="2023-10-17T23:02:27.340" v="6" actId="47"/>
        <pc:sldMkLst>
          <pc:docMk/>
          <pc:sldMk cId="3455357713" sldId="328"/>
        </pc:sldMkLst>
      </pc:sldChg>
      <pc:sldChg chg="del">
        <pc:chgData name="Charles Seager" userId="b6090891032109d0" providerId="LiveId" clId="{5FE3DC2B-E9A9-4C06-A8B2-A62DF124C099}" dt="2023-10-17T23:02:27.090" v="5" actId="47"/>
        <pc:sldMkLst>
          <pc:docMk/>
          <pc:sldMk cId="1779137472" sldId="329"/>
        </pc:sldMkLst>
      </pc:sldChg>
      <pc:sldChg chg="del">
        <pc:chgData name="Charles Seager" userId="b6090891032109d0" providerId="LiveId" clId="{5FE3DC2B-E9A9-4C06-A8B2-A62DF124C099}" dt="2023-10-17T23:02:26.824" v="4" actId="47"/>
        <pc:sldMkLst>
          <pc:docMk/>
          <pc:sldMk cId="2643945610" sldId="330"/>
        </pc:sldMkLst>
      </pc:sldChg>
      <pc:sldChg chg="del">
        <pc:chgData name="Charles Seager" userId="b6090891032109d0" providerId="LiveId" clId="{5FE3DC2B-E9A9-4C06-A8B2-A62DF124C099}" dt="2023-10-17T23:02:26.580" v="3" actId="47"/>
        <pc:sldMkLst>
          <pc:docMk/>
          <pc:sldMk cId="3840359652" sldId="331"/>
        </pc:sldMkLst>
      </pc:sldChg>
      <pc:sldChg chg="del">
        <pc:chgData name="Charles Seager" userId="b6090891032109d0" providerId="LiveId" clId="{5FE3DC2B-E9A9-4C06-A8B2-A62DF124C099}" dt="2023-10-17T23:02:26.256" v="2" actId="47"/>
        <pc:sldMkLst>
          <pc:docMk/>
          <pc:sldMk cId="3248536827" sldId="332"/>
        </pc:sldMkLst>
      </pc:sldChg>
      <pc:sldChg chg="del">
        <pc:chgData name="Charles Seager" userId="b6090891032109d0" providerId="LiveId" clId="{5FE3DC2B-E9A9-4C06-A8B2-A62DF124C099}" dt="2023-10-17T23:02:25.967" v="1" actId="47"/>
        <pc:sldMkLst>
          <pc:docMk/>
          <pc:sldMk cId="2892618311" sldId="333"/>
        </pc:sldMkLst>
      </pc:sldChg>
      <pc:sldChg chg="del">
        <pc:chgData name="Charles Seager" userId="b6090891032109d0" providerId="LiveId" clId="{5FE3DC2B-E9A9-4C06-A8B2-A62DF124C099}" dt="2023-10-17T23:02:25.606" v="0" actId="47"/>
        <pc:sldMkLst>
          <pc:docMk/>
          <pc:sldMk cId="4030241420" sldId="33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3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3429000"/>
            <a:ext cx="4941771" cy="212804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72533"/>
            <a:ext cx="4296508" cy="953298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751" y="150777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2808" y="2584097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9233" y="366042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63433" y="473674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72757"/>
            <a:ext cx="8421688" cy="1644984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883877"/>
            <a:ext cx="3924300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883877"/>
            <a:ext cx="3943627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250" y="522515"/>
            <a:ext cx="9710646" cy="1377306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3023393"/>
            <a:ext cx="2896671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954593"/>
            <a:ext cx="5111750" cy="1921958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9219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351693"/>
            <a:ext cx="4179570" cy="2453652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1076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91403"/>
            <a:ext cx="2895600" cy="2054606"/>
          </a:xfrm>
        </p:spPr>
        <p:txBody>
          <a:bodyPr anchor="b">
            <a:no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612949"/>
            <a:ext cx="5111750" cy="2263602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22636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522514"/>
            <a:ext cx="4179570" cy="3341857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67" y="892177"/>
            <a:ext cx="9577983" cy="1325563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2pPr marL="0" indent="0" algn="ctr">
              <a:spcBef>
                <a:spcPts val="0"/>
              </a:spcBef>
              <a:buNone/>
              <a:defRPr sz="14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68" y="892177"/>
            <a:ext cx="9088438" cy="1135899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570485"/>
            <a:ext cx="2105135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779603"/>
            <a:ext cx="2299855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779603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38439"/>
            <a:ext cx="1813474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38439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429000"/>
            <a:ext cx="4941771" cy="2128042"/>
          </a:xfrm>
        </p:spPr>
        <p:txBody>
          <a:bodyPr/>
          <a:lstStyle/>
          <a:p>
            <a:r>
              <a:rPr lang="en-US" dirty="0"/>
              <a:t>Ch 2 matrix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Charles Seager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07C2-B460-E622-065D-223E1243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1BD0-6BB4-C7C6-7146-A05C6439A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4787C-7C9E-BE14-B7D3-EBFDC5F16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49784-0953-D1B3-69D0-FBA96D5F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02D9D-78C1-CBCF-0595-E83DE26C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67BBA-7EED-FDF7-6274-B21B6943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9AC8-683D-ED48-552F-31E5A56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3CA4E-BF5A-ECFC-1CC8-D2B93CCAF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C14DE-FA34-C788-53C3-144594C53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8EB81-AD9A-8051-C21E-54125929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817A-22E6-7682-6940-6B33274F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497EF-AD24-B5EC-32A9-79578C73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8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6BB9-DCE3-486A-2CF3-607D5D2B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B4D11-62EF-5272-0540-AED690629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49F7B-DC0B-8D47-0984-90ADB686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3A36E-1664-06E6-D9DF-79DCD231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24037-1D5B-EBEB-9C6F-3CC73FE5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D6DD7-B50A-4D15-8824-F0F745FA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5EAF1-68F1-B8EB-7995-CE7775F1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D3304-61E6-3B04-7DD0-B308BEB58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A396A-A609-C4A0-FFF3-C47F0E17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F63C7-8DE4-EEF5-26C5-DEAC6F1A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FA5B9-CF37-BA35-E957-B5958ADD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5902B-BBD7-4656-1576-4F489FE6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E41D-6B0A-6289-9BA9-821BDEC9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CC057-67B0-B7E2-A1B1-C922BBC4C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DDFB-F7B5-31B1-6DA2-C59FBF33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9081C-3C2E-1965-3049-5DD0B417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DA568-D5B0-7EAB-C318-6E4DD2E7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0600E-377A-5E84-A37F-2343E9A3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6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EDE0-53CE-92F8-FDC9-38FD11F5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4EFF4-7CDA-AFC4-A7B4-68D0A2ECA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ECE7-C3E3-4504-67BF-A5E58417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DF85C-932E-1BDA-ED3A-6946447B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C34FB-8E13-80D3-44D7-C1198A82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8AE69-03E8-B4AF-4F46-1399AD5D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73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F730-503A-BAD7-34AD-A874A788A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B082D-4606-C20C-6AB8-CEAC01B40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936AB-788E-1061-89EC-1EF3B2D4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8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4D14-E0CC-E17D-CB9E-86AB4209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B859-14A4-B1E2-B86D-F3E66F8A7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F7738-F1B4-A989-716F-41DEBCB4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032A3-727A-A52D-087A-DFA6A33E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D6CF2-1991-6487-F905-D72C8AA5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A998C-F947-941C-3AE0-CDEA6417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5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4CE0-8ABC-0833-DC68-E821DC39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F504F-798E-85DD-F3FC-453E16150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47CF-0692-4487-8591-18E3C05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C7B5C-78CD-EA36-96BE-4C973D92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8BD46-D5EA-F5F7-4C6D-6BE35BC5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98308C-115D-2D74-02CC-BA281A49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EB35-4AF9-18A3-F957-05E33944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77D7-C906-1DE1-604A-99B54F82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0153F-07F5-6068-79AB-46BF1B5AE0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04402-157E-D2A2-E55F-506F6EFD4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8C646-877E-8198-3C97-AEE66DB363A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26FE37-2D55-8F09-BB8F-440FE92C624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823967-9CDF-9F21-2297-6A767ECAC02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FB076FB-5ECF-04A4-E410-70474FC6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D856F85-D115-064F-918D-A0745421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04ABD9-7ACC-A5E6-64FE-C983BBFD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3C7407-FD7B-857C-4FD2-8AD0F813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8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9CE9C-83AF-7ECE-04EE-61A95A8D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E9203-169E-5822-D722-A0C6FE49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70A5E-AE63-592E-977D-6379CC50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44CA9-375D-8E2E-90BA-25A6138C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76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4AF7-D05F-FD3A-FBB1-A22CEADE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2ABA1-EE3F-46D4-388B-ABF503E02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2C5DB-6A6A-8A11-2927-968968EC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A7B62-22B2-34CE-6F01-3E5D9D52F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8EC9B-323B-7F20-17AB-BA85A930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79BF3-2C34-11AF-55DD-F79FCA7E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401E-B035-09E2-0906-965F19F5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EBEB092-84A1-65F9-7849-5FE900940BD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260E-05F1-8297-1CF7-BF5C5E66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47A75-A5FF-FE65-E140-FFBD76440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A2793-9511-2F49-64AF-E5BE2244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C770F-D678-0EB9-8B14-9C68A8E9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22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410A-CE13-6D82-1E1D-08C884B2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90083-5F47-032A-7E68-B14A69C46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D53B2-C3FF-6973-4BFA-A6C5B51C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B08F8-1E8C-8E9C-1EFB-217BCF1B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2BA36-4C89-408C-5385-4FE08BFA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A94F5-E493-E6F6-ED0F-3F3CBE3C5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2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30AC-D6CE-3411-CE41-C408716D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77D1E-C92E-D976-8D6E-C8FBE152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95D20-DE0F-69C6-6186-CF8554C19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C1A1-0ADD-0415-A8B2-C601E89C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320FC-B9F1-069E-59ED-25C01167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CFDE8-08CB-F866-C668-4BF13AC8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C6F9-6DEC-8F07-D68B-76C84AFA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8F322-A779-1020-DBEE-ED5A7EB6C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690D6-CD93-5178-62F2-EE2FA7BE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C929E-37C5-9A7A-284B-350F2253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F775C-81BB-927D-D47D-CA04245E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E28E4E-1550-A803-273A-A5DB8F61E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9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CC87E-5A94-77F7-9E28-4381D912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494B3-D575-DCD0-5437-23C26F912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B5CBB-7095-FEE0-CD49-006ADB08CF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A8CB6-952A-7A1F-EE12-39AFA6B24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7281C-0A43-8B4F-F683-000423EF10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DBB5DB-A22C-3407-509D-195DFA9D9C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13B022-1035-B111-5554-E9C8DBED6F5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13D6801-0854-3157-15C8-44DFAACF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E0AE1C-1026-5E4F-62E0-A71DAED6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04F0854-0C9B-1FEC-849F-A96C432C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DCFAC-BF91-6EA5-F7FA-2475B5D1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56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5FA-D601-C9CA-38D9-4F9FDE4D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6D151-89A4-4AA4-4389-8CE76A1BFD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7F3D7-8B80-795F-E648-E9B425F3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E56CF-0E0C-D3AC-B5FB-02E2F1ED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C49FA-B8EE-4D71-4ED7-E27C7471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101908-309B-1568-7193-5AC4D6C5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9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2865-78BC-4C34-1FAB-DC426886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53577-CDD0-44B8-68C5-ADF99554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6306E-5130-88F9-AC23-EEA1C206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EF04-9349-F5D6-F267-5332140D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26EA0-3BA9-E4C7-EB91-C011C33B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DC62E-DA08-C983-D1BE-60103CE8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7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DF56-7647-94E7-5869-63E78F59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4C6A-19E5-32CA-9F4D-3F0648F3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E4F50-23BD-6F8A-A445-63D2B6CB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F2167-55F1-5A47-D908-F7D0DC26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20103-B960-4D85-64CF-71123B32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4A495-B9A2-4B93-6196-6591E821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74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45B2-4128-E18F-C378-0064C070A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5A7EE-93DF-2AC4-CC9B-4333935A06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B514C-687B-D724-2082-4C1C3AEA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7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2C6F48-7629-576D-11F0-A6F1F9118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4D9AB-C323-35F8-C3E5-1293C499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8EBD3-44BD-CC08-9F01-9CBCF66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31FD6-D3AA-9BDD-D1FA-437D07F3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A5935-4739-F9D5-4A5D-C9902D2D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5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A99F-7664-C0E3-B88E-A63354D8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0567A-2157-B173-A687-2F6930E84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E9745-AB07-DAAE-AD93-08591126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BB083-B3B7-D21E-D8E9-75626FF6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96740-EEED-0430-A581-E14F30A3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F9E3B-D297-2433-D841-E784A045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3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7727-1E9B-C81B-8B27-858EA110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81BF9-1125-AFD0-6AAD-0CB3B716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52CD0-0C9E-C26A-9A03-62C802F1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9873-DB0A-AED1-AC73-C8E7F967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0DE0D-E3C0-C68F-56D8-C9BF5C02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CF0E56-AF6A-8736-8B8C-1C94FC94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48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10B-C719-BE87-8CDC-56ADC467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AD6A-190F-23A2-27D0-831B78B7E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348E2-9A0F-B2F5-3671-06898F36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DEA79-F0D5-2D78-EDB1-01C0371F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F712-D775-E0D4-BC37-5811905D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58C58-6151-784B-1B25-E832CE2F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42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49D6-6232-245B-A985-614FD9C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B65B7-DA9A-5674-EA46-CA0471459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97718-DB7E-3F41-58A8-00D802D6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3EA5E-55C2-3D9E-71CA-BA79F92B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C7EE9-F5B8-1FBA-8797-1D22EC02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5961A-B6C9-B803-BF16-543D3FD5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29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903E-FDA3-4E3F-4888-8403A569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78151-62D0-33C5-D1DD-85DF45EB5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8ABD6-D13D-28AF-38C3-646171F5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F156-4FE5-04C5-3905-FB5E600A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0325D-E4A1-89BA-F4BB-2BFE3734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E717D-F90D-2795-07BF-B8E741FAA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48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2382-21F1-03A5-A333-4DD76671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EE208-34FF-7327-07E1-CB4CA5910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300CA-517C-14D4-5418-DB95E434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7C77-149D-18CD-5601-32958123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56C6B-2B67-D915-C1C1-FFAB4916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32DCC-7719-8499-C42F-2A930425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94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806E-5749-1559-C735-77840F0E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66C66-7A74-4924-478B-89E5E97C7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02EBB-068F-541E-2C5E-4F83C440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74D29-8D3B-6C82-3305-E4CC56BC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F2B2-2F89-8745-6A34-F05E28CF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F539C2-BF0F-2005-6354-9F97C44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2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CBD7-BA60-B6C6-E8B8-966AA2EE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23CB7-8121-4324-F37F-34B7DEC8C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7858E-19A3-B2E5-F700-0F9DAEB5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9D72-FF08-DF57-5EC1-3603E2D2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4791-1DDA-AF04-C8BF-25CDE74D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8533A-61FC-187D-E8F3-EF7769C6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26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F844-6BDA-F373-50E8-71413F50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BF85-3CD2-3EEE-C224-DA7341D58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B4EA3-7109-3097-ACB5-0967DC42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74656-ECBC-6C13-D378-568B2419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42E9F-C84D-FBB0-89A7-F0C1BC8F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2C536-855F-5673-A03E-4AD7A589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8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022B-A05A-1FFC-D8A7-0135BE75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CAB4B-D754-CDB0-A0B4-A1728B423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6888-9634-AA10-E0B1-2BDC03D6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02F2-B24D-5699-6C65-6109599A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C8747-238B-D214-E2BC-622DA507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E8056-6D7A-0EF6-0A47-48FB6860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FE30-A0E7-715B-70F8-3E0D11C7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8862-2EA8-B53D-F9CA-A8C64F367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8929-73F6-91DB-C29A-098B266B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53005-A363-5CA9-C26A-BD8F9847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1F6F-2965-2EFB-6189-37621A8F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70E26-2BD2-13B4-013A-6A53E352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5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E9C0-F46B-125B-ABC5-3F32EE66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1CD84-49D8-ED1B-2DCD-58504DB17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F38A7-E6F3-FFC6-ECBA-A419EBA1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86A7A-9981-D5B2-6ADF-D80F40CD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EF73B-6FF4-53FA-E1A3-23E2B484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F07B9-1655-7EB8-1049-D5517D49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91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BF5B-ECDA-DF47-E005-1404091A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E6958-2A8B-49E3-08A9-4EA6048B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74B35-44DE-4FB6-5FE2-226646843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90260-B3F5-8BD4-A4FC-16AF045C42F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B54A23-92C6-228D-A3DC-410DDD865C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EC450-4869-DDB8-92F8-A2E4B82D856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58BAC9-9630-0614-C121-D64FA37A7AAB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A28C35-DC18-B79C-E373-2048AA194A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D18D27-389D-43CD-8733-E482C202BCE6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A7504E-42DF-BDCD-770E-FA340A5E7482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DB3EE04-E280-7355-918E-F33E8A65C5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D202AD-177C-6100-30F6-8EA272AA9D55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28E46A9-2637-DA1F-2AF6-505AA55B1F23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FC1D9A9-F449-56AC-44A8-523DE810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0FF8ABA2-C954-6B3D-D787-A3E27EA5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BFFE98E-BBE9-95C5-B702-F973A364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65CECA-021C-40F1-8624-B7112FB2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89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7BFC-7641-64AC-B53A-FEEBFDD5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5A337-0BE9-A27A-0E91-8BB4BD4367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FA0C2-B5B4-4108-A6B1-CB4C64B3C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10CE8-96E0-4833-D2D0-C6CB65CAC94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5770A76-9815-36FC-A08E-66D6B4C13A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0F575F-8968-F5F3-3470-44CDF59AF73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3CDFCE-F49C-4736-5636-C3AE1FA52C4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DFC3127-68E9-AC1F-9F96-23BF7AEDCF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8D0079-9EC9-120B-347A-558F99F5C434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591A2B-3AE7-CDAA-7CC9-0687F0A9726F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821CEB5-D9D6-1A76-696F-16E3D7D1C8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1CE68-CE9E-2624-629A-51F78BC5CC8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E578A5-93D2-325D-A527-0E85E4A0FCC2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82E3004-7363-FB9D-5D3D-DB418039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F837495-EFCB-B98D-C898-55DA724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40AF505-7BF5-5F05-8DD1-BF45F6DA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05BFD3-C115-1F9E-54BC-49829D32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24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4EA8-9D91-1CFC-1AC2-94B2B22C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E2AF2-EBD4-5CEA-E476-78772C0F3B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6450D-79AB-F135-EFE7-9004D148D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A12FC-D2D8-9E7E-819D-918BA8D0462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569D97-E06F-A3A5-23BD-4FECFFFB4A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68A3D3-AC42-6458-C186-1861DAC37F8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A99665-A42F-F09B-9DE2-1266D23D737F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B5C5A5-2DA1-7FA1-646B-6587189AAE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80E5E-712B-9E2C-1A4D-94EB69EB30C4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D1A609-B96C-5D5F-1347-764D516369DF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7D0E2DE-A87C-1F4C-443D-C33B11236E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01ED36-F1B9-78BE-D356-080C66F269B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19193B-DA95-2F37-F5F8-3734DAB4DF5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5BBE6FB-ED08-9F57-2B11-0B7EEF3A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1952D24-4AEA-DFB4-157E-7D010DB9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CCBAE5-F1A7-B18E-A4C8-09B2B354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33C5C7-FC92-8A1F-3B74-928AC22CA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01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4548-F22A-5E8A-13F9-2ADC5C61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71B94-0528-7F77-927B-1D91FF926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7BF7D-F349-93E9-962E-253D1E230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12B3-8442-DE81-28F8-5932DC8BFF93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DF1748-67FE-F1FE-6469-C25C1ED1E5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4737CE-8C46-7BCD-634E-7FE155BE5B43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1FA906-1554-1176-F1FC-6E8CD99A1941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767C1-8F4B-3A04-6119-C94862CD7B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AB3B7A-AC01-9B5D-4C3D-740AE614B4E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DEA325-068C-8B2F-DE8A-123C5C482DD7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68D27B-085D-9033-77EC-FC8ED33E97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409623-D2B8-7225-C240-4984E3DB3144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3B4EE2-BADD-71DF-D514-2BE585CD1386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3D3A029-560F-9BEC-0D77-189161B3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ACB995C-B89F-85D9-0BB2-CB9B847C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92B6EE6-2942-57A6-256D-860ECB8F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C88FD5-1337-27D5-6659-FFF99A8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7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2519-2AD2-BCC0-85CB-AD8B52CA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1CAE2-D251-EA66-BF1E-5E1E8C4CC3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A94D2-3EC4-220F-E0BA-16B07E1D5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72FFA-6E33-E04D-7471-21F760E13AA0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2C99BF-DBA4-390C-E60F-B837156406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6536FE-C666-6BD9-D7CD-567B1BDBD072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DA5BF2-BF5A-505C-6FA2-3A110F1EA5D6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26BE376-C20E-29FC-22BE-180958BCF9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FC5AAF-6566-4AC8-B831-FB211680D006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DF0F44-5DAC-27A6-211A-B32FB656A276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3D93253-563B-C3B2-7DBE-4726D63959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95CA2AE-A597-A801-5E49-69D08D4B4FD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23ACEC-D053-1B2D-223C-5254B45F37DB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34BAF39-84A0-89B1-15B6-313B3F55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ABCFDF5-F81B-EC57-2640-23EF0402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10CEF7E-299A-AA28-598F-C7E19441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7CA23-AA00-C119-5619-D50F9F77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20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094F-12C3-80EB-180B-8E7EC98E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27550-A6DE-C8CA-C187-BE83E78A7E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B9256-41AE-58DC-6F83-64D4A2491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C3537-A3C7-1D20-B313-E4D22289DD23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A7AE23-5A76-B468-B860-3E31568BFA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6AD7B-1B85-8A21-EA2E-6527ABC7027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181991-9C89-784F-90F8-5B56AB107319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273396-9C58-24C5-896E-F6AA4A57A9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B719B4-3698-C28A-5D44-4458F6115CCE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524541-9661-B311-AAD5-2D3CF090E061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C45A56E-E8C6-11EC-90A8-694FEFA717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0089D4-BB29-D13D-7A73-DC4CE8AAB02B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60E54C-245D-436D-8F1B-7E01869F7AEA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3EFB290-D0B2-9E4D-990F-55B5B8D3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6396785-367D-8BC4-A1B0-C26DF2D5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4F07647-F1E2-8EF8-8EDE-28917D1B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E3EFCE-FDD8-81D5-7119-E3C5E951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B206-55D2-1F2D-2CC5-0F214CDF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4B1F3-7E83-316A-7899-2A69975971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84111-D170-AF42-9D55-16D822A05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DB3E7-18B5-2E76-89F8-FA7D687541A7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432936-D34E-1CC4-3258-6843A2AD42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BC718B-A8DC-9D81-F4DB-E087BB046363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C4AD44-251B-157E-A2AE-5E8C40744F3E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EC9E00-9914-B99E-07E1-6F11142C39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4DC62F-3962-5768-0BB5-0778D17549C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393542-4B98-A53B-3BCE-3C5B68C350D9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A2A4DE-399E-D2B3-0A84-639397F5B3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4128E7-3B43-77C5-629A-59AEFCBBED1F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FF9486-0DAE-5072-488A-2FDB68A40378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6995D05-4E8B-8B55-472C-817AAC40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94E4B4F-618E-680E-BE5D-30FE4996A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D5D760E-5113-3297-D48A-292E9558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BD1F18-C4C8-D337-1312-A0AEA982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9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7E8C-D6D6-6598-72AF-4EA9603C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DC9FD9-E0F8-4506-A66A-30BAC618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19D66-114C-07BE-9DB0-DCBBE88DA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9ACE6-605F-5878-8DC3-A1CD633902F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B7C6E7-4F78-D34D-4A2C-F4D238603C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C986E9-63C5-7A1A-B367-C93CAEF49D8C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365F1B-BF08-86AB-6374-EC08CBBD7BA3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DCB505-72A3-94E9-D6BD-21D83F5F8D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0FF747-4F61-4014-8C67-226D47592FF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43FE46-83D6-1444-B6A8-CBFDAC828EC4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6A91DFB-A68E-2C2F-8EB3-715E2F54B0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572D5F-1675-E8E3-7FEE-5A5A28F1DA3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7F959D-A5D0-A07C-77A0-ED93968CB59E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026D819-B814-1FB2-58A5-EF02CFE8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2FF8A7C-2B30-2582-7EB5-4BF83D58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BD20EDC-AACF-FF5E-7BD5-1DBB8F48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9BB02C-45C1-E852-0635-F08986CF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7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51AC-63CF-C219-7F83-35025761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EC3C6-958F-BE1B-84EF-14697C706F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17845-D44A-3D3B-3132-B5A43BD07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E54F0-31D6-8359-0535-4F05F8A6056C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E574E8-E41B-4C0E-D647-765BE84F5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8A97F0-1115-27CE-5311-1CDBC533E143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D55DA3-1011-F1B3-6405-0EAD8F243373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416D46A-83E1-B6F7-4B50-D63A439FF8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165E51-753F-F66F-FBDC-75FD9F705BA2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05D6B-C224-65CA-8D34-4294652FD48F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0605727-8C1A-D6F1-764B-1B48C90EB3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F966F9-D181-16F6-48BC-F6DB34E830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1D9420E-488A-50C5-A229-B2DC0D6AAA08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2E0D0F-3E8B-628C-5994-C246D7E0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F6B173D-DD30-44AB-1DB4-08609DDB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3BF2DB0-7E08-B240-BB32-E03DFA9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786294-33DD-61E2-CBD2-4FC39091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6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3187-5AE8-2BCF-FD7C-515C8EF2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C72AE-F4E8-6576-57AE-4BA7A0425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A7BF-80B3-491A-B815-92F839E9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E996A-1D66-92F0-F69B-2AADE133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6C986-BE3F-7CFD-442C-8DB0E832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28AB56-6148-58F9-4497-A16C544B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5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868A-964E-6164-95C2-FCE9CB72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FA2CDD-2F53-CC74-2AE0-ED8F8CE870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918C6-FBD6-7F06-49E2-284B79CDD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899ED-4C86-5C1E-9B7B-761632FA05E9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9554D7-CFA4-F030-A8F4-5DFF997EB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3D856B-239B-8611-A94C-AC72DA4CDFA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BE735E-8FEE-1BC2-EDC5-DB6F32A5F452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0C55E0-1064-2F0A-841C-0E6DD2DA2F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4F0FDC-9B79-EE73-EEF6-ACD4B089CFA1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923ADA-6B7C-9E77-B0BB-7A360BDC98FC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72DC76A-B469-B324-26D3-D9DE5595FC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E7AC88-7D0A-FBBB-17C2-FECB2372D334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DFA7AD-3C9F-3F9E-E058-A2990CA46106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1503F67-9E44-E73D-BF5E-386A12A4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6338CB3-75E2-FFA2-A0EC-79806C0B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2734B1D-0352-33C9-BD78-BE31B43A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DDF7A-6C16-DBC2-8E16-559334B2F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52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E76E-1C8E-EA88-09B7-BF394C1F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444C1F-5B64-19CB-7824-A04B3FA0F7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B97AA-9073-17FC-9B7D-5BF846089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EEE65-575E-6276-D029-5480A800643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538475-5BCF-8C58-906C-EB8397C1BD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C7BCD1-FD16-1272-B58F-0F6FB40B0E8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DCFC2E-CD15-8E46-2D78-8DC8B398C6C4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573F9C-39C2-B15D-4201-9B4812AE8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405009-AC47-1D4A-CEA0-973A8FCEBBC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28A1BE-71E6-18F8-B973-5CA9F23EB8A2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A6959-F683-F036-45FA-06DBB7C1C3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CE8DF8-8D2C-3E6C-E50B-A6525EE86FB0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A4825D-996D-C58E-F699-2F077D779265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359B242-08B3-52B6-B7CD-4FACA960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3EE3DF2-6718-D814-7782-DF797D29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7B6814F-A80C-D55F-8FD7-B838A5EC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EF689B-8C0E-4D91-09FE-29C93E20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78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CA7E-70AD-3BAA-DE23-7FA8BF9C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28BC9-C747-9A81-788D-158BD84A2A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8128A-60F8-892D-A650-9DB6F540E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ED772-2917-83FD-867D-C51D3361866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9A02E2-5518-E535-E362-1E459B9488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02654A-FD22-0ED1-1E01-55F099BA28E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6C22DC-B47D-E986-C160-4975B34D6DF8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3EBA1D-56ED-B7F9-4EDB-D520F04779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421C14-5016-853A-3F17-3F395ACFCAC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17AD75-6408-00B9-3CA9-88770DD9DF9D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716FB57-0EFF-739A-7751-EF61069FFE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6CD5D78-2C18-8549-AB3B-0044547F324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EBF355-C7A2-B88B-4F25-1A784D49A2E3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B43D8D2-9572-2950-A83A-E3C91461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88F883E-24F6-604B-4D92-E4888EC1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9FDC5C-7040-A1AB-3BBB-D1970A36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760845-03CB-4563-D61D-93A1742F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49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5EB0-0763-3E2B-1811-DE8FBD89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06932-BED0-2908-1B63-9D34748A27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49C3B-3C7D-9D00-8132-6AC6A288B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4FF9D-4C09-A71C-281B-87BB5BAB4AB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4401E6-7977-935F-D86C-FB9B9AF2E4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B558C7-1617-5FD3-E902-1449D8349A3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4C1C7E-F1F3-E473-9D3C-E0E304F4A0D6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953BF67-58FA-CF90-01F9-CD75827FF6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52D7E2-C815-43BC-5231-F4563C8D15E7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91AADF-2ED0-04AF-B25C-F69ED2FD3700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8661FD-5BBE-CAA5-16CA-A2F928AF13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3F8972-9D35-31E3-4DFE-03AA3562DDA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4ABA3C-A369-32EF-92F3-BF6FFF5F7851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AD960B8-2F1E-F999-F702-B55CDE51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02997F9-CF2B-6112-081A-C564DFAD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CEDDEE0-57D6-CA5D-F21C-60300FC1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908140-B825-E071-94A6-49AB5708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37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B831-2D4A-EDB7-5D7E-8A9F54CE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6227E-2852-D068-412F-798862042F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B6B14-162C-E450-BA3C-2905086DE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49941-14D2-2178-2A73-C755CE4CCB72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BDD761-97B3-1D1A-942A-DFF87FD6A6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6E9A60-B634-55DE-C1C0-16303F008B0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4A1D91-996C-2D63-EBEC-B9DF8A972125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CEECF5-5214-6D68-CDC7-EFD97479D7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450A7B-AC2F-9BC3-6B44-74A4BBEB8E0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34F1D7-EE57-5C58-A6A9-0D5E148C680D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3FB076-1EF0-825C-B172-CE65ED2FDD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7788D3-EFBE-54F6-DDEA-798BF9085679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8A107A-D873-0F33-62BE-DF1684759B8F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07B6020-88EB-6F6C-8605-FBF82E40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5352DA6-B0D9-DA52-DC42-397AE6CC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AACB1DF-E00C-C611-1141-4098CA4A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3CF702-6192-BEE8-1AD5-85BA9107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82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D6ED-6C27-A338-34A7-439038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F55F4-9FDD-A2B9-6FB3-82D239C294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606A8-308F-274F-1FC5-958B7BE96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84441-2C01-C7B0-60A9-880D7DDE52E7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08BE2B-AE41-950E-0C77-5A2F61CBD3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3EB44B-DE06-212B-F3FF-A6D0425ABF2C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A241E6-F011-4A0B-C38F-72CDD1F7C4E1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CE702EA-741C-C6A0-7060-BE7D2B86D3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6F51AA-1EB4-6C24-4DCE-DB357CD31F9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835395-906D-AEEC-B0A6-D22B4944162F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01DAC3-EF76-7188-487D-C8CE1B7078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2FA1B3-F0C9-8C76-1BF8-EE07CD9E084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016C80-217F-03CA-26AE-9DC6D0E1CD36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498547D-1F50-7A3E-E67D-E5D5F5B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D5F5E3F-30F3-96B5-9A2D-A6DB993B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60CA266-62A0-19AD-016C-E0BC1A4C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3BEB3C-E0E3-DFF3-CD27-6F64206D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48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FD21-C402-601D-208F-B9E1BE80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14758-878A-D24B-DBA8-5425168F54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C8013-860E-F92E-D813-F7108C52E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117E7-BE12-DA80-4F9F-2B095CA08208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E9A3C2-F6E1-B2D2-EACE-1ABD0F6447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959A5-7E61-69AC-F10E-E99207B27C16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C4BBBF-88C9-DC6D-2C69-02A88C8CF455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F9FC87E-B173-D6A0-1E47-3C0B502FDC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293872-6898-F3FF-F55A-C88A8474F37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F41EA3-C3D8-4127-F9B7-FBF2232EB57B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661F0E-2422-2C92-84D4-2BCE3390EA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0C660ED-D77E-3229-BA60-7EE333AD636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836EF9-CAD4-D4F6-1112-B4316B0788A5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FD180E-DD2D-1763-F6BD-DDF7E8D8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79B83F8-59BF-316F-704D-67614CC1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FDDADC9-661A-523F-19CE-C4C4942B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26CC3E-D74E-7F83-A1D0-A0AE81CB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47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9CAA-3808-9E51-97FF-3C1F7379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DF45B-EA41-A321-6DD2-A75F2EEBDA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7002-3C04-CD48-84DF-BAE818CFD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D4918-FCEF-79EB-C0C2-71312C2FD06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75A900-671C-D924-D24A-5727F24191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85EB49-E19D-09F7-E4E0-7B19310AF38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20538A-2B58-5337-8E7A-B2322A07D95B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584A2E-20D2-B7C0-E129-DE2D421A4B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0CAE28-E01A-DB81-A3D5-300449C7E3A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EA881-1675-4ACF-5145-8F745B74A0F1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37AB69F-D250-8902-F31E-5309C00305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7661D4-49C5-5404-E15F-0C8860AE084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D8B893-95FB-49AD-DDAC-7EEC47B5EC7A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84256A75-5B10-F621-C166-B64AEB8F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98A3787-8F19-3574-FBC3-DEC8D2DB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180BCBC-42D8-6F26-50CF-10377183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BAB7E7-3505-AD02-812B-B5D3BBAB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89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CB6A-2A9C-ADA2-C197-70AFCEB0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1D2F48-4540-384E-085B-19DDD2E973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18ECC-F167-782C-2B36-A4116F514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45D6A-D897-13AE-A37E-9A909882AF2E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66A1D5-A611-DFEE-1162-99EA22A30B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0F546E-E14D-B13A-01FD-8B6102A26D28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D35A69-46BD-6017-5585-A7D06C985263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4647AA6-3E8E-BEB7-7D7E-241C925F54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84C415-B863-1D1E-EA96-ACBCEF24B02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7C967C-2946-FA7E-D8A0-109FB0045FC1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D41F934-42C2-0F7C-99CA-328C9FFE7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1D41469-BC7F-4D43-B95D-73828F408EB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0741C28-85E6-62EC-5144-525092BF6B7B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11F4A23-B1C7-8895-4587-F8843A8D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1667294-5713-FA5B-710E-886A387C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01D220D-DC50-BBC2-7AE1-E66DBD38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61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5876-2945-196B-FED5-16047BB1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BE158-A17A-C471-6208-8EAB51A3D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BAF3-318B-E89E-4E13-A76147C9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EAF73-558F-6D17-758F-3F1B2A1A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76A54-B7F0-CB02-5EF3-4E6A133E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6C37A7-B399-FADA-7028-038DC394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93EB-B68B-E526-E26D-16FCF44F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8324C-C2EC-F8CE-AF32-59CAFA0E2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5D91-BA04-13BF-E40E-57F1FF52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B5BE-16E9-4A39-7D04-E2585FFF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089D0-E691-CB00-4310-A593ACD7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3C21B-A0D4-844E-4816-953D05AB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3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F6CF-56D8-300E-0312-A893B5FD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4A839-61B0-8B29-440B-0A1357E8D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569A0-73CF-2C20-996B-CFD2EC53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3B6E1-4CAD-D584-2EFD-41395C58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BE6B4-CBB5-AE30-403A-2F991BBB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BF02B-6DA2-F45B-4E13-B1CCAC0B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6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066A-14AE-7E8E-F1F2-AE862AAB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5932F-3CE2-26C0-8174-ED807B81D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B976-5312-4768-7554-B2FC5A8B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C4CA5-E153-8DBD-F9FB-E74A379B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8E56B-D5CB-BEFE-15EA-1CADB895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A4A43-584C-5F6D-2550-F782EFD8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449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Win32_SL_V5" id="{DBE773F4-03EF-460F-8123-2ED25579554B}" vid="{FED336E3-054A-486F-8CDB-8815D6B39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05327A-3F11-4B74-87F2-F91762B92A4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CBB7AC-E012-4960-B083-33C7C7C0C8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6A8F61-3FE0-4499-9D74-D8DA5DD8FD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{42D2358D-FE63-444D-A020-0D5172A5007A}tf67328976_win32</Template>
  <TotalTime>29</TotalTime>
  <Words>227</Words>
  <Application>Microsoft Office PowerPoint</Application>
  <PresentationFormat>Widescreen</PresentationFormat>
  <Paragraphs>168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Tenorite</vt:lpstr>
      <vt:lpstr>Custom</vt:lpstr>
      <vt:lpstr>Ch 2 matrix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2 matrix algebra</dc:title>
  <dc:creator>Charles Seager</dc:creator>
  <cp:lastModifiedBy>Charles Seager</cp:lastModifiedBy>
  <cp:revision>1</cp:revision>
  <dcterms:created xsi:type="dcterms:W3CDTF">2023-10-17T22:32:05Z</dcterms:created>
  <dcterms:modified xsi:type="dcterms:W3CDTF">2023-10-17T23:02:36Z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